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428" y="481446"/>
            <a:ext cx="5665246" cy="11145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AE" sz="2200" b="1" dirty="0"/>
              <a:t>الدرس الخامس عشر </a:t>
            </a:r>
            <a:br>
              <a:rPr lang="ar-AE" sz="2400" b="1" dirty="0"/>
            </a:br>
            <a:br>
              <a:rPr lang="ar-AE" sz="2400" b="1" dirty="0"/>
            </a:br>
            <a:r>
              <a:rPr lang="ar-AE" sz="1800" b="1" dirty="0">
                <a:solidFill>
                  <a:srgbClr val="000000"/>
                </a:solidFill>
                <a:ea typeface="Calibri" panose="020F0502020204030204" pitchFamily="34" charset="0"/>
                <a:cs typeface="Dubai" panose="020B0503030403030204" pitchFamily="34" charset="-78"/>
              </a:rPr>
              <a:t>يلتزم بلبس الزي الخاص بالعمل </a:t>
            </a:r>
            <a:endParaRPr lang="en-GB" sz="2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AF2F94-0FA4-706E-2B54-073F46E89725}"/>
              </a:ext>
            </a:extLst>
          </p:cNvPr>
          <p:cNvSpPr/>
          <p:nvPr/>
        </p:nvSpPr>
        <p:spPr>
          <a:xfrm>
            <a:off x="2219498" y="2080962"/>
            <a:ext cx="6838012" cy="11111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واجب منزلي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تصوير اللبس الخاص في المطبخ .</a:t>
            </a:r>
            <a:endParaRPr lang="en-GB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428" y="481446"/>
            <a:ext cx="5665246" cy="11145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AE" sz="2200" b="1" dirty="0"/>
              <a:t>الدرس الخامس عشر </a:t>
            </a:r>
            <a:br>
              <a:rPr lang="ar-AE" sz="2400" b="1" dirty="0"/>
            </a:br>
            <a:br>
              <a:rPr lang="ar-AE" sz="2400" b="1" dirty="0"/>
            </a:br>
            <a:r>
              <a:rPr lang="ar-AE" sz="1800" b="1" dirty="0">
                <a:solidFill>
                  <a:srgbClr val="000000"/>
                </a:solidFill>
                <a:ea typeface="Calibri" panose="020F0502020204030204" pitchFamily="34" charset="0"/>
                <a:cs typeface="Dubai" panose="020B0503030403030204" pitchFamily="34" charset="-78"/>
              </a:rPr>
              <a:t>يلبس القفازات الواقية </a:t>
            </a:r>
            <a:endParaRPr lang="en-GB" sz="2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AF2F94-0FA4-706E-2B54-073F46E89725}"/>
              </a:ext>
            </a:extLst>
          </p:cNvPr>
          <p:cNvSpPr/>
          <p:nvPr/>
        </p:nvSpPr>
        <p:spPr>
          <a:xfrm>
            <a:off x="2219498" y="2080962"/>
            <a:ext cx="6838012" cy="11111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واجب منزلي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تصوير القفازات التي تستخدم في الطبخ .</a:t>
            </a:r>
            <a:endParaRPr lang="en-GB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678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C3EC549C034E9ED420EACB854202" ma:contentTypeVersion="4" ma:contentTypeDescription="Create a new document." ma:contentTypeScope="" ma:versionID="c46c09302f75407da99f20029f9850ed">
  <xsd:schema xmlns:xsd="http://www.w3.org/2001/XMLSchema" xmlns:xs="http://www.w3.org/2001/XMLSchema" xmlns:p="http://schemas.microsoft.com/office/2006/metadata/properties" xmlns:ns2="936ad9a7-844e-47a6-8066-c45e3a580f35" targetNamespace="http://schemas.microsoft.com/office/2006/metadata/properties" ma:root="true" ma:fieldsID="b84e57b5cb3088a60d6ca242ee5fad1c" ns2:_="">
    <xsd:import namespace="936ad9a7-844e-47a6-8066-c45e3a580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d9a7-844e-47a6-8066-c45e3a580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46734B-90F4-4C55-A740-CD8EB306636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6C9DE9C-9084-4EAA-8D2B-506D773286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80B71A-558F-4C65-AFE7-5D355D819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ad9a7-844e-47a6-8066-c45e3a580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الدرس الخامس عشر   يلتزم بلبس الزي الخاص بالعمل </vt:lpstr>
      <vt:lpstr>الدرس الخامس عشر   يلبس القفازات الواقية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Mansoor Mohammed Nasser AlFarsi</cp:lastModifiedBy>
  <cp:revision>7</cp:revision>
  <dcterms:created xsi:type="dcterms:W3CDTF">2023-07-03T20:07:26Z</dcterms:created>
  <dcterms:modified xsi:type="dcterms:W3CDTF">2024-01-12T06:25:28Z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0x0101002779C3EC549C034E9ED420EACB854202</vt:lpwstr>
  </property>
</Properties>
</file>