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428" y="481446"/>
            <a:ext cx="5665246" cy="11145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200" b="1" dirty="0"/>
              <a:t>الدرس الخامس عشر </a:t>
            </a:r>
            <a:br>
              <a:rPr lang="ar-AE" sz="2400" b="1" dirty="0"/>
            </a:b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  <a:cs typeface="Dubai" panose="020B0503030403030204" pitchFamily="34" charset="-78"/>
              </a:rPr>
              <a:t>يلتزم بلبس الزي الخاص بالعمل 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219498" y="2080962"/>
            <a:ext cx="6838012" cy="1111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واجب منزلي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تصوير اللبس الخاص في المطبخ .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428" y="481446"/>
            <a:ext cx="5665246" cy="11145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200" b="1" dirty="0"/>
              <a:t>الدرس الخامس عشر </a:t>
            </a:r>
            <a:br>
              <a:rPr lang="ar-AE" sz="2400" b="1" dirty="0"/>
            </a:b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  <a:cs typeface="Dubai" panose="020B0503030403030204" pitchFamily="34" charset="-78"/>
              </a:rPr>
              <a:t>يلبس القفازات الواقية 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219498" y="2080962"/>
            <a:ext cx="6838012" cy="1111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واجب منزلي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تصوير القفازات التي تستخدم في الطبخ .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7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46734B-90F4-4C55-A740-CD8EB30663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C9DE9C-9084-4EAA-8D2B-506D773286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80B71A-558F-4C65-AFE7-5D355D819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الدرس الخامس عشر   يلتزم بلبس الزي الخاص بالعمل </vt:lpstr>
      <vt:lpstr>الدرس الخامس عشر   يلبس القفازات الواقية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7</cp:revision>
  <dcterms:created xsi:type="dcterms:W3CDTF">2023-07-03T20:07:26Z</dcterms:created>
  <dcterms:modified xsi:type="dcterms:W3CDTF">2024-01-12T06:25:28Z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